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2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558135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3273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58101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1768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59571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9317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14429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7031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5198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1759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5000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7040-CEB8-4467-98F4-EA3401DFDA2E}" type="datetimeFigureOut">
              <a:rPr lang="en-GB" smtClean="0"/>
              <a:pPr/>
              <a:t>10/03/2012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5C0D3-FFCB-4506-90AF-81AA861D494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715076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train-srv.manipalu.com/wpress/wp-content/uploads/2009/11/clip-image00234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3212976"/>
            <a:ext cx="8062664" cy="1470025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Setting a Table for Lunch and Dinner</a:t>
            </a:r>
            <a:br>
              <a:rPr lang="en-GB" b="1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000" dirty="0" smtClean="0"/>
              <a:t>Setting up a table for lunch or dinner depends on the type of menu being served. The basic two type of menu served are a la carte and table d’ </a:t>
            </a:r>
            <a:r>
              <a:rPr lang="en-GB" sz="4000" dirty="0" err="1" smtClean="0"/>
              <a:t>hote</a:t>
            </a:r>
            <a:r>
              <a:rPr lang="en-GB" sz="4000" dirty="0" smtClean="0"/>
              <a:t>.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988771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For A la Carte Menu: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484864" cy="54006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dirty="0" smtClean="0"/>
              <a:t>This a table setting normally laid in a good class restaurant, dining room or hotel in readiness for </a:t>
            </a:r>
            <a:r>
              <a:rPr lang="en-GB" dirty="0" smtClean="0"/>
              <a:t>serving </a:t>
            </a:r>
            <a:r>
              <a:rPr lang="en-GB" dirty="0" smtClean="0"/>
              <a:t>of either lunch or dinner. It would </a:t>
            </a:r>
            <a:r>
              <a:rPr lang="en-GB" dirty="0" smtClean="0"/>
              <a:t>usually consist </a:t>
            </a:r>
            <a:r>
              <a:rPr lang="en-GB" dirty="0" smtClean="0"/>
              <a:t>of the following: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Main </a:t>
            </a:r>
            <a:r>
              <a:rPr lang="en-GB" dirty="0" smtClean="0"/>
              <a:t>Plate</a:t>
            </a:r>
          </a:p>
          <a:p>
            <a:r>
              <a:rPr lang="en-GB" dirty="0" smtClean="0"/>
              <a:t>Napkin</a:t>
            </a:r>
          </a:p>
          <a:p>
            <a:r>
              <a:rPr lang="en-GB" dirty="0" smtClean="0"/>
              <a:t>Main </a:t>
            </a:r>
            <a:r>
              <a:rPr lang="en-GB" dirty="0" smtClean="0"/>
              <a:t>knife</a:t>
            </a:r>
          </a:p>
          <a:p>
            <a:r>
              <a:rPr lang="en-GB" dirty="0" smtClean="0"/>
              <a:t>Main </a:t>
            </a:r>
            <a:r>
              <a:rPr lang="en-GB" dirty="0" smtClean="0"/>
              <a:t>fork</a:t>
            </a:r>
          </a:p>
          <a:p>
            <a:r>
              <a:rPr lang="en-GB" dirty="0" smtClean="0"/>
              <a:t>Side plate</a:t>
            </a:r>
          </a:p>
          <a:p>
            <a:r>
              <a:rPr lang="en-GB" dirty="0" smtClean="0"/>
              <a:t>Side knife</a:t>
            </a:r>
          </a:p>
          <a:p>
            <a:r>
              <a:rPr lang="en-GB" dirty="0" smtClean="0"/>
              <a:t>Water or wine glass.</a:t>
            </a:r>
          </a:p>
          <a:p>
            <a:endParaRPr lang="en-GB" dirty="0"/>
          </a:p>
        </p:txBody>
      </p:sp>
      <p:pic>
        <p:nvPicPr>
          <p:cNvPr id="3074" name="Picture 2" descr="clip_image00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059" y="2636912"/>
            <a:ext cx="5906439" cy="2590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81546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40" t="14484" r="13212" b="33135"/>
          <a:stretch/>
        </p:blipFill>
        <p:spPr bwMode="auto">
          <a:xfrm>
            <a:off x="107504" y="1484784"/>
            <a:ext cx="8928992" cy="3831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99750" y="285767"/>
            <a:ext cx="50007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1" dirty="0" smtClean="0"/>
              <a:t>For A la Carte Menu:</a:t>
            </a:r>
            <a:endParaRPr lang="en-GB" sz="4400" dirty="0"/>
          </a:p>
        </p:txBody>
      </p:sp>
    </p:spTree>
    <p:extLst>
      <p:ext uri="{BB962C8B-B14F-4D97-AF65-F5344CB8AC3E}">
        <p14:creationId xmlns="" xmlns:p14="http://schemas.microsoft.com/office/powerpoint/2010/main" val="3398705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71400"/>
            <a:ext cx="8229600" cy="1143000"/>
          </a:xfrm>
        </p:spPr>
        <p:txBody>
          <a:bodyPr/>
          <a:lstStyle/>
          <a:p>
            <a:pPr algn="l"/>
            <a:r>
              <a:rPr lang="en-GB" b="1" dirty="0" smtClean="0"/>
              <a:t>Table d’ </a:t>
            </a:r>
            <a:r>
              <a:rPr lang="en-GB" b="1" dirty="0" err="1" smtClean="0"/>
              <a:t>hote</a:t>
            </a:r>
            <a:r>
              <a:rPr lang="en-GB" b="1" dirty="0" smtClean="0"/>
              <a:t> Menu: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dirty="0" smtClean="0"/>
              <a:t>It would </a:t>
            </a:r>
            <a:r>
              <a:rPr lang="en-GB" sz="2400" dirty="0" smtClean="0"/>
              <a:t> usually consist </a:t>
            </a:r>
            <a:r>
              <a:rPr lang="en-GB" sz="2400" dirty="0" smtClean="0"/>
              <a:t>of the following: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Napkin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Soup spoon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Fish knife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Fish </a:t>
            </a:r>
            <a:r>
              <a:rPr lang="en-GB" sz="2000" dirty="0" smtClean="0"/>
              <a:t>fork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Main knife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Main fork</a:t>
            </a:r>
            <a:endParaRPr lang="en-GB" sz="2000" dirty="0" smtClean="0"/>
          </a:p>
          <a:p>
            <a:pPr>
              <a:lnSpc>
                <a:spcPct val="120000"/>
              </a:lnSpc>
            </a:pPr>
            <a:r>
              <a:rPr lang="en-GB" sz="2000" dirty="0" smtClean="0"/>
              <a:t>Sweet spoon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Sweet fork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Side plate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Side knife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Water or wine glass</a:t>
            </a:r>
          </a:p>
        </p:txBody>
      </p:sp>
      <p:pic>
        <p:nvPicPr>
          <p:cNvPr id="4100" name="Picture 4" descr="http://train-srv.manipalu.com/wpress/wp-content/uploads/2009/11/clip-image004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667807"/>
            <a:ext cx="5293809" cy="40530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3432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828" t="27778" r="12766" b="19318"/>
          <a:stretch/>
        </p:blipFill>
        <p:spPr bwMode="auto">
          <a:xfrm>
            <a:off x="395536" y="1556792"/>
            <a:ext cx="8424936" cy="387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260648"/>
            <a:ext cx="9144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 dirty="0" smtClean="0"/>
              <a:t>Table d’ </a:t>
            </a:r>
            <a:r>
              <a:rPr lang="en-GB" b="1" dirty="0" err="1" smtClean="0"/>
              <a:t>hote</a:t>
            </a:r>
            <a:r>
              <a:rPr lang="en-GB" b="1" dirty="0" smtClean="0"/>
              <a:t> Menu:</a:t>
            </a:r>
            <a:endParaRPr lang="en-GB" b="1" dirty="0"/>
          </a:p>
        </p:txBody>
      </p:sp>
    </p:spTree>
    <p:extLst>
      <p:ext uri="{BB962C8B-B14F-4D97-AF65-F5344CB8AC3E}">
        <p14:creationId xmlns="" xmlns:p14="http://schemas.microsoft.com/office/powerpoint/2010/main" val="1840586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112</Words>
  <Application>Microsoft Office PowerPoint</Application>
  <PresentationFormat>On-screen Show (4:3)</PresentationFormat>
  <Paragraphs>26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Setting a Table for Lunch and Dinner  Setting up a table for lunch or dinner depends on the type of menu being served. The basic two type of menu served are a la carte and table d’ hote. </vt:lpstr>
      <vt:lpstr>For A la Carte Menu:</vt:lpstr>
      <vt:lpstr>Slide 3</vt:lpstr>
      <vt:lpstr>Table d’ hote Menu:</vt:lpstr>
      <vt:lpstr>Slide 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 a Table for Lunch and Dinner  Setting up a table for lunch or dinner depends on the type of menu being served. The basic two type of menu served are a la carte and table d’ hote.</dc:title>
  <dc:creator>99lboothroyd</dc:creator>
  <cp:lastModifiedBy>KentAM</cp:lastModifiedBy>
  <cp:revision>4</cp:revision>
  <dcterms:created xsi:type="dcterms:W3CDTF">2012-01-10T20:49:37Z</dcterms:created>
  <dcterms:modified xsi:type="dcterms:W3CDTF">2012-03-10T15:43:54Z</dcterms:modified>
</cp:coreProperties>
</file>